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27" r:id="rId2"/>
    <p:sldId id="432" r:id="rId3"/>
    <p:sldId id="434" r:id="rId4"/>
    <p:sldId id="435" r:id="rId5"/>
    <p:sldId id="436" r:id="rId6"/>
    <p:sldId id="439" r:id="rId7"/>
    <p:sldId id="440" r:id="rId8"/>
    <p:sldId id="441" r:id="rId9"/>
    <p:sldId id="442" r:id="rId10"/>
    <p:sldId id="431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00CC"/>
    <a:srgbClr val="FF0000"/>
    <a:srgbClr val="FF7C80"/>
    <a:srgbClr val="FF6600"/>
    <a:srgbClr val="66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1127" y="65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958737" y="3962400"/>
            <a:ext cx="12656582" cy="246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11: DI TÍCH LỊCH SỬ VĂN HOÁ VÀ CẢNH QUAN THIÊN NHIÊN(T2)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42" y="629418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432719" y="16565"/>
            <a:ext cx="973680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432719" y="693673"/>
            <a:ext cx="7923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Những người trong hình đang làm gì?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9573" y="1340004"/>
            <a:ext cx="142574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2" descr="Tự nhiên xã hội lớp 3 Bài 11 trang 50 Khám phá - Kết nối tri thứ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64"/>
          <a:stretch/>
        </p:blipFill>
        <p:spPr bwMode="auto">
          <a:xfrm>
            <a:off x="0" y="2540334"/>
            <a:ext cx="16276637" cy="660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ự nhiên xã hội lớp 3 Bài 11 trang 50 Khám phá -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4" t="53677" r="-2103" b="1033"/>
          <a:stretch/>
        </p:blipFill>
        <p:spPr bwMode="auto">
          <a:xfrm>
            <a:off x="289718" y="533400"/>
            <a:ext cx="15986919" cy="845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4112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2119" y="381000"/>
            <a:ext cx="7923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Những người trong hình đang làm gì?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5005" y="1295400"/>
            <a:ext cx="1430662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Những người trong hình đang:</a:t>
            </a:r>
          </a:p>
          <a:p>
            <a:pPr algn="just"/>
            <a:r>
              <a:rPr lang="vi-VN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Tranh 6: Mặc quần áo khi đi đền, chùa</a:t>
            </a:r>
          </a:p>
          <a:p>
            <a:pPr algn="just"/>
            <a:r>
              <a:rPr lang="vi-VN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Tranh 7: Leo trèo lên di tích</a:t>
            </a:r>
          </a:p>
          <a:p>
            <a:pPr algn="just"/>
            <a:r>
              <a:rPr lang="vi-VN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Tranh 8: Vẽ bậy lên di tích</a:t>
            </a:r>
          </a:p>
          <a:p>
            <a:pPr algn="just"/>
            <a:r>
              <a:rPr lang="vi-VN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Tranh 9: Phân loại rác sai quy định</a:t>
            </a:r>
          </a:p>
          <a:p>
            <a:pPr algn="just"/>
            <a:r>
              <a:rPr lang="vi-VN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Những việc nên làm, không nên làm để thể hiện sự tôn trọng và giữ vệ sinh khi đi tham quan:</a:t>
            </a:r>
          </a:p>
        </p:txBody>
      </p:sp>
    </p:spTree>
    <p:extLst>
      <p:ext uri="{BB962C8B-B14F-4D97-AF65-F5344CB8AC3E}">
        <p14:creationId xmlns:p14="http://schemas.microsoft.com/office/powerpoint/2010/main" val="35057911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919" y="533400"/>
            <a:ext cx="142574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63241" y="2286000"/>
            <a:ext cx="14024845" cy="2819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+Những việc nên làm</a:t>
            </a:r>
            <a:r>
              <a:rPr lang="nl-NL" sz="40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nl-NL" sz="40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Mặc quần áo lịch sự khi đến những nơi tôn nghiêm như: đền, chùa, di tích lịch sử - văn hoá; bảo vệ cảnh quan di tích lịch sử; giữ vệ sinh chung, nhắc nhở người khác giữ gìn và bảo vệ di tích; giữ vệ sinh...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D3F8C17F-7F6A-4678-B49B-1DD94A2D4211}"/>
              </a:ext>
            </a:extLst>
          </p:cNvPr>
          <p:cNvSpPr/>
          <p:nvPr/>
        </p:nvSpPr>
        <p:spPr>
          <a:xfrm>
            <a:off x="746919" y="5562600"/>
            <a:ext cx="14257491" cy="2819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nl-NL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việc không nên làm: </a:t>
            </a:r>
            <a:r>
              <a:rPr lang="nl-NL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 quần áo ngắn, hở hang khi đến những nơi không tôn nghiêm, viết, vẽ bậy lên các di tích, các công trình ở các cảnh quan, leo trèo di tích, hoặc những nơi bị cấm, xả rác bừa bãi...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7584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94519" y="160338"/>
            <a:ext cx="145542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Chia </a:t>
            </a:r>
            <a:r>
              <a:rPr lang="nl-NL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 những việc em đã làm để thể hiện sự tôn trọng, ý thức giữ vệ sinh khi đi tham quan.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622508" y="1752600"/>
            <a:ext cx="8137525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" name="AutoShape 2" descr="Kỹ năng sống: Dạy bé cách đi tham quan, vui chơi dã ngoại an toà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519" y="1422222"/>
            <a:ext cx="7162800" cy="734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852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61219" y="533400"/>
            <a:ext cx="14554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AutoShape 2" descr="Kỹ năng sống: Dạy bé cách đi tham quan, vui chơi dã ngoại an toà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 descr="Tự nhiên xã hội lớp 3 Bài 11 trang 51 Thực hành -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519" y="533400"/>
            <a:ext cx="9659144" cy="822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7975" y="1447800"/>
            <a:ext cx="54382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sẽ không đồng ý và nhắc nhở các bạn không được trèo vào. Vì khi đi tham quan chúng ta cần thể hiện sự tôn trọng di tích, có ý thức trách nhiệm giữ gìn và bảo vệ di tích. Khi chúng ta trèo vào có thể dẫn đến làm tổn hại đến di tích.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583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91718" y="708172"/>
            <a:ext cx="14554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AutoShape 2" descr="Kỹ năng sống: Dạy bé cách đi tham quan, vui chơi dã ngoại an toà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8" name="Picture 2" descr="Tự nhiên xã hội lớp 3 Bài 11 trang 51 Vận dụng -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76400"/>
            <a:ext cx="15624644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93781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471319" y="161092"/>
            <a:ext cx="4800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Kỹ năng sống: Dạy bé cách đi tham quan, vui chơi dã ngoại an toà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2" name="Picture 2" descr="Tự nhiên xã hội lớp 3 Bài 11 trang 51 Vận dụng -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838200"/>
            <a:ext cx="15621000" cy="784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04545"/>
      </p:ext>
    </p:extLst>
  </p:cSld>
  <p:clrMapOvr>
    <a:masterClrMapping/>
  </p:clrMapOvr>
  <p:transition spd="slow">
    <p:split orient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13995</TotalTime>
  <Words>460</Words>
  <Application>Microsoft Office PowerPoint</Application>
  <PresentationFormat>Custom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ACER</cp:lastModifiedBy>
  <cp:revision>1154</cp:revision>
  <dcterms:created xsi:type="dcterms:W3CDTF">2008-09-09T22:52:10Z</dcterms:created>
  <dcterms:modified xsi:type="dcterms:W3CDTF">2024-05-22T01:10:30Z</dcterms:modified>
</cp:coreProperties>
</file>